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5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0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0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3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5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1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5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9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8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C129C-8C84-4DA7-933A-E37C56096D8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94D2B-1C87-4141-A6D2-FF1821FC5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Partitive Articles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02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Partitive Articles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a singular item</a:t>
            </a:r>
          </a:p>
          <a:p>
            <a:r>
              <a:rPr lang="en-US" dirty="0" smtClean="0"/>
              <a:t>Unspecified amount </a:t>
            </a:r>
          </a:p>
          <a:p>
            <a:endParaRPr lang="en-US" dirty="0"/>
          </a:p>
          <a:p>
            <a:r>
              <a:rPr lang="en-US" dirty="0" smtClean="0"/>
              <a:t>Du – masc.</a:t>
            </a:r>
          </a:p>
          <a:p>
            <a:r>
              <a:rPr lang="en-US" dirty="0" smtClean="0"/>
              <a:t>De la – fem. </a:t>
            </a:r>
          </a:p>
          <a:p>
            <a:r>
              <a:rPr lang="en-US" dirty="0" smtClean="0"/>
              <a:t>De l’ – vowel </a:t>
            </a:r>
          </a:p>
          <a:p>
            <a:r>
              <a:rPr lang="en-US" dirty="0" smtClean="0"/>
              <a:t>Des – plural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530600" y="3568700"/>
            <a:ext cx="1206500" cy="1968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92700" y="4254500"/>
            <a:ext cx="96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5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ham – Du </a:t>
            </a:r>
            <a:r>
              <a:rPr lang="en-US" dirty="0" err="1" smtClean="0"/>
              <a:t>jambon</a:t>
            </a:r>
            <a:endParaRPr lang="en-US" dirty="0" smtClean="0"/>
          </a:p>
          <a:p>
            <a:r>
              <a:rPr lang="en-US" dirty="0" smtClean="0"/>
              <a:t>Some onion – De </a:t>
            </a:r>
            <a:r>
              <a:rPr lang="en-US" dirty="0" err="1" smtClean="0"/>
              <a:t>l’</a:t>
            </a:r>
            <a:r>
              <a:rPr lang="en-US" b="1" u="sng" dirty="0" err="1" smtClean="0"/>
              <a:t>o</a:t>
            </a:r>
            <a:r>
              <a:rPr lang="en-US" dirty="0" err="1" smtClean="0"/>
              <a:t>ignon</a:t>
            </a:r>
            <a:endParaRPr lang="en-US" dirty="0" smtClean="0"/>
          </a:p>
          <a:p>
            <a:r>
              <a:rPr lang="en-US" dirty="0" smtClean="0"/>
              <a:t>Some pizza – De la pizza </a:t>
            </a:r>
          </a:p>
          <a:p>
            <a:r>
              <a:rPr lang="en-US" dirty="0" smtClean="0"/>
              <a:t>Some carrots – Des </a:t>
            </a:r>
            <a:r>
              <a:rPr lang="en-US" dirty="0" err="1" smtClean="0"/>
              <a:t>carotte</a:t>
            </a:r>
            <a:r>
              <a:rPr lang="en-US" b="1" u="sng" dirty="0" err="1" smtClean="0"/>
              <a:t>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48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Partitive Articles</vt:lpstr>
      <vt:lpstr>Partitive Articles </vt:lpstr>
      <vt:lpstr>Examples: 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Partitive Articles</dc:title>
  <dc:creator>User</dc:creator>
  <cp:lastModifiedBy>User</cp:lastModifiedBy>
  <cp:revision>2</cp:revision>
  <dcterms:created xsi:type="dcterms:W3CDTF">2019-05-16T18:28:18Z</dcterms:created>
  <dcterms:modified xsi:type="dcterms:W3CDTF">2019-05-16T18:32:27Z</dcterms:modified>
</cp:coreProperties>
</file>